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7E3"/>
    <a:srgbClr val="AE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-440" y="-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711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b69099e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b69099e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7b69099e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7b69099e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b69099e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b69099e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7b69099e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7b69099e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7b69099e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7b69099e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b69099e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b69099e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b69099e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b69099e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b69099e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b69099e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b69099e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b69099e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b69099e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b69099e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b69099e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b69099e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b69099e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b69099e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b69099e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b69099e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ally.yick@k12.dc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27434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Trashion Fashion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44702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Fashion With Recycled Materials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72" y="756101"/>
            <a:ext cx="1987604" cy="2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776" y="772775"/>
            <a:ext cx="2185775" cy="268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538" y="756088"/>
            <a:ext cx="19145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950" y="29120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388" y="5718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300" y="539775"/>
            <a:ext cx="2212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6245534" y="1223255"/>
            <a:ext cx="2898465" cy="3599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elements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principles </a:t>
            </a:r>
            <a:r>
              <a:rPr lang="en" dirty="0"/>
              <a:t>of art do you see in these designs?</a:t>
            </a:r>
            <a:endParaRPr dirty="0"/>
          </a:p>
        </p:txBody>
      </p:sp>
      <p:sp>
        <p:nvSpPr>
          <p:cNvPr id="161" name="Google Shape;161;p22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00" y="694575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138" y="669563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8174" y="671162"/>
            <a:ext cx="1847850" cy="246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876300" y="3505200"/>
            <a:ext cx="76833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elements and principles of art stand out when you look at these works?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66725" y="673625"/>
            <a:ext cx="836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Trashion Fashion Design Steps: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352500"/>
            <a:ext cx="8520600" cy="3416400"/>
          </a:xfrm>
          <a:prstGeom prst="rect">
            <a:avLst/>
          </a:prstGeom>
          <a:solidFill>
            <a:srgbClr val="AEC7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Sketch your design. It can be a hat, mask, glove or whole outfit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Collect the recycling objects that you will use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Using the elements and principles of art as your guide, and continue to refine your idea.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Assemble your outfit, using glue, staples, tape, needle and thread or any means to assemble the outfit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Check that you can wear the item without it falling apart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Now wear it and ‘walk the runway’!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Take a picture of what you created (with someone wearing it if possible)</a:t>
            </a:r>
            <a:endParaRPr dirty="0">
              <a:solidFill>
                <a:srgbClr val="1B2327"/>
              </a:solidFill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3879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Materials:</a:t>
            </a: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311700" y="1455394"/>
            <a:ext cx="8520600" cy="3084905"/>
          </a:xfrm>
          <a:prstGeom prst="rect">
            <a:avLst/>
          </a:prstGeom>
          <a:solidFill>
            <a:srgbClr val="AEC7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Recycled material, fabric, box, newspaper, ribbon, beads, strings, papers, feathers, paper cups and bowls, beads, balloons, or other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Tape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Glue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Cutting tools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Paper clips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Staples</a:t>
            </a:r>
            <a:endParaRPr dirty="0">
              <a:solidFill>
                <a:srgbClr val="1B232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1B2327"/>
                </a:solidFill>
              </a:rPr>
              <a:t>Any additional materials and tools you may need</a:t>
            </a:r>
            <a:endParaRPr dirty="0">
              <a:solidFill>
                <a:srgbClr val="1B232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1B2327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185195" y="635083"/>
            <a:ext cx="8647105" cy="635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</a:rPr>
              <a:t>Questions:</a:t>
            </a:r>
            <a:endParaRPr dirty="0">
              <a:solidFill>
                <a:srgbClr val="FF9900"/>
              </a:solidFill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58740" y="1336319"/>
            <a:ext cx="8901818" cy="20904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dirty="0">
                <a:solidFill>
                  <a:srgbClr val="FFFFFF"/>
                </a:solidFill>
              </a:rPr>
              <a:t>Please name at least 3 elements and principles of art </a:t>
            </a:r>
            <a:r>
              <a:rPr lang="en" dirty="0" smtClean="0">
                <a:solidFill>
                  <a:srgbClr val="FFFFFF"/>
                </a:solidFill>
              </a:rPr>
              <a:t>you </a:t>
            </a:r>
            <a:r>
              <a:rPr lang="en" dirty="0">
                <a:solidFill>
                  <a:srgbClr val="FFFFFF"/>
                </a:solidFill>
              </a:rPr>
              <a:t>used in your design.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dirty="0">
                <a:solidFill>
                  <a:srgbClr val="FFFFFF"/>
                </a:solidFill>
              </a:rPr>
              <a:t>Describe how you used the art principles </a:t>
            </a:r>
            <a:r>
              <a:rPr lang="en-US" dirty="0" smtClean="0">
                <a:solidFill>
                  <a:srgbClr val="FFFFFF"/>
                </a:solidFill>
              </a:rPr>
              <a:t>&amp;</a:t>
            </a:r>
            <a:r>
              <a:rPr lang="en" dirty="0" smtClean="0">
                <a:solidFill>
                  <a:srgbClr val="FFFFFF"/>
                </a:solidFill>
              </a:rPr>
              <a:t> elements </a:t>
            </a:r>
            <a:r>
              <a:rPr lang="en" dirty="0">
                <a:solidFill>
                  <a:srgbClr val="FFFFFF"/>
                </a:solidFill>
              </a:rPr>
              <a:t>to make your art more interesting.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dirty="0">
                <a:solidFill>
                  <a:srgbClr val="FFFFFF"/>
                </a:solidFill>
              </a:rPr>
              <a:t>Can you expand your design more to make it super </a:t>
            </a:r>
            <a:r>
              <a:rPr lang="en" dirty="0" smtClean="0">
                <a:solidFill>
                  <a:srgbClr val="FFFFFF"/>
                </a:solidFill>
              </a:rPr>
              <a:t>interesting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r>
              <a:rPr lang="en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" dirty="0" smtClean="0">
                <a:solidFill>
                  <a:srgbClr val="FFFFFF"/>
                </a:solidFill>
              </a:rPr>
              <a:t>here </a:t>
            </a:r>
            <a:r>
              <a:rPr lang="en" dirty="0">
                <a:solidFill>
                  <a:srgbClr val="FFFFFF"/>
                </a:solidFill>
              </a:rPr>
              <a:t>and how?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dirty="0">
                <a:solidFill>
                  <a:srgbClr val="FFFFFF"/>
                </a:solidFill>
              </a:rPr>
              <a:t>What is the most difficult part of this project and how did you find a solution?</a:t>
            </a:r>
            <a:endParaRPr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83618" y="4087575"/>
            <a:ext cx="8524882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</a:rPr>
              <a:t>T</a:t>
            </a:r>
            <a:r>
              <a:rPr lang="en" sz="2000" dirty="0">
                <a:solidFill>
                  <a:srgbClr val="FFFFFF"/>
                </a:solidFill>
              </a:rPr>
              <a:t>ake pictures of your outfit AND your written answers and email to: </a:t>
            </a:r>
            <a:r>
              <a:rPr lang="en" sz="2000" b="1" u="sng" dirty="0">
                <a:solidFill>
                  <a:srgbClr val="FFFFFF"/>
                </a:solidFill>
                <a:hlinkClick r:id="rId3"/>
              </a:rPr>
              <a:t>sally.yick@k12.dc.gov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87900" y="3514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</a:rPr>
              <a:t>When you finish:</a:t>
            </a:r>
            <a:endParaRPr dirty="0">
              <a:solidFill>
                <a:srgbClr val="FF9900"/>
              </a:solidFill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hope you are doing well, keeping yourself safe and having some fun at the same time!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miss you a lot!  If anyone wants to talk on the phone, please ask your parent’s permission. If so, please email me at sally.yick@k12.dc.gov with your phone number and email address and I will try to contact you.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0" y="477652"/>
            <a:ext cx="9143999" cy="22717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May is a month to celebrate many </a:t>
            </a:r>
            <a:r>
              <a:rPr lang="en" sz="3600" dirty="0" smtClean="0"/>
              <a:t>events</a:t>
            </a:r>
            <a:r>
              <a:rPr lang="en-US" sz="3600" dirty="0" smtClean="0"/>
              <a:t>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O</a:t>
            </a:r>
            <a:r>
              <a:rPr lang="en" sz="3600" dirty="0" smtClean="0"/>
              <a:t>ne </a:t>
            </a:r>
            <a:r>
              <a:rPr lang="en" sz="3600" dirty="0"/>
              <a:t>of them 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" sz="3600" b="1" dirty="0" smtClean="0"/>
              <a:t>Asian </a:t>
            </a:r>
            <a:r>
              <a:rPr lang="en" sz="3600" b="1" dirty="0"/>
              <a:t>Pacific Islander Heritage Month </a:t>
            </a:r>
            <a:endParaRPr sz="3600" b="1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0" y="3413467"/>
            <a:ext cx="9144000" cy="1421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 am inspired to create Trashion Fashion </a:t>
            </a:r>
            <a:br>
              <a:rPr lang="en" sz="2800" dirty="0"/>
            </a:br>
            <a:r>
              <a:rPr lang="en" sz="2800" dirty="0"/>
              <a:t>(using recycled materials) with an Asian influence</a:t>
            </a:r>
            <a:endParaRPr sz="2800" dirty="0"/>
          </a:p>
        </p:txBody>
      </p:sp>
      <p:sp>
        <p:nvSpPr>
          <p:cNvPr id="83" name="Google Shape;83;p15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18750" y="542150"/>
            <a:ext cx="2540100" cy="4362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out this outfit inspired by ninjas (who are from Asia) and created with garbage bags!</a:t>
            </a:r>
            <a:endParaRPr dirty="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600" y="588100"/>
            <a:ext cx="2607600" cy="34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r="24727"/>
          <a:stretch/>
        </p:blipFill>
        <p:spPr>
          <a:xfrm>
            <a:off x="6339325" y="2888225"/>
            <a:ext cx="2109974" cy="21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7100" y="588100"/>
            <a:ext cx="2159600" cy="21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5071325" y="1339756"/>
            <a:ext cx="3891600" cy="279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see the connection between this trashion fashion outfit and the emperor’s  clothes?</a:t>
            </a:r>
            <a:endParaRPr dirty="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900" y="967675"/>
            <a:ext cx="2184226" cy="32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63" y="1301038"/>
            <a:ext cx="16859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813" y="795813"/>
            <a:ext cx="172402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788" y="764888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613" y="764888"/>
            <a:ext cx="1838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938" y="814863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16475" y="3645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Trashion Fashion Outfits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495300" y="4205875"/>
            <a:ext cx="83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are these different outfits made from? 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1852">
            <a:off x="58104" y="713886"/>
            <a:ext cx="3942720" cy="2191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0928">
            <a:off x="1823290" y="2545420"/>
            <a:ext cx="3945537" cy="2531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1159">
            <a:off x="6061482" y="788594"/>
            <a:ext cx="2618416" cy="3931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311700" y="396173"/>
            <a:ext cx="8520600" cy="124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Objective: </a:t>
            </a:r>
            <a:r>
              <a:rPr lang="en" sz="2400" dirty="0"/>
              <a:t>Students will design a functional Trash Fashion Outfit with Asian or other cultural inspiration</a:t>
            </a:r>
            <a:endParaRPr sz="2400" dirty="0"/>
          </a:p>
        </p:txBody>
      </p:sp>
      <p:sp>
        <p:nvSpPr>
          <p:cNvPr id="139" name="Google Shape;139;p20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  <p:sp>
        <p:nvSpPr>
          <p:cNvPr id="9" name="Google Shape;138;p20"/>
          <p:cNvSpPr txBox="1">
            <a:spLocks/>
          </p:cNvSpPr>
          <p:nvPr/>
        </p:nvSpPr>
        <p:spPr>
          <a:xfrm>
            <a:off x="311700" y="1612044"/>
            <a:ext cx="8520600" cy="3401183"/>
          </a:xfrm>
          <a:prstGeom prst="rect">
            <a:avLst/>
          </a:prstGeom>
          <a:solidFill>
            <a:srgbClr val="97ADD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lnSpc>
                <a:spcPct val="60000"/>
              </a:lnSpc>
              <a:buFont typeface="Average"/>
              <a:buNone/>
            </a:pPr>
            <a:r>
              <a:rPr lang="en-US" dirty="0" smtClean="0">
                <a:solidFill>
                  <a:srgbClr val="1B2327"/>
                </a:solidFill>
              </a:rPr>
              <a:t>Use at least 3 of the Elements and Principles of Art to help you create your outfit. </a:t>
            </a:r>
          </a:p>
          <a:p>
            <a:pPr marL="0" indent="0">
              <a:lnSpc>
                <a:spcPct val="60000"/>
              </a:lnSpc>
              <a:spcBef>
                <a:spcPts val="1600"/>
              </a:spcBef>
              <a:buFont typeface="Average"/>
              <a:buNone/>
            </a:pPr>
            <a:r>
              <a:rPr lang="en-US" b="1" dirty="0" smtClean="0">
                <a:solidFill>
                  <a:srgbClr val="1B2327"/>
                </a:solidFill>
              </a:rPr>
              <a:t>The Elements of Art:</a:t>
            </a:r>
          </a:p>
          <a:p>
            <a:pPr marL="0" indent="0">
              <a:lnSpc>
                <a:spcPct val="60000"/>
              </a:lnSpc>
              <a:spcBef>
                <a:spcPts val="1600"/>
              </a:spcBef>
              <a:buFont typeface="Average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 Color</a:t>
            </a:r>
            <a:r>
              <a:rPr lang="en-US" b="1" dirty="0" smtClean="0">
                <a:solidFill>
                  <a:srgbClr val="1B2327"/>
                </a:solidFill>
              </a:rPr>
              <a:t>, Line, Shape, Texture </a:t>
            </a:r>
            <a:r>
              <a:rPr lang="en-US" sz="1600" b="1" dirty="0" smtClean="0">
                <a:solidFill>
                  <a:srgbClr val="1B2327"/>
                </a:solidFill>
              </a:rPr>
              <a:t>(the way the art feels or looks like it would feel)</a:t>
            </a:r>
          </a:p>
          <a:p>
            <a:pPr marL="0" indent="0">
              <a:lnSpc>
                <a:spcPct val="60000"/>
              </a:lnSpc>
              <a:spcBef>
                <a:spcPts val="1600"/>
              </a:spcBef>
              <a:buFont typeface="Average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verage"/>
              <a:buNone/>
            </a:pPr>
            <a:r>
              <a:rPr lang="en-US" b="1" dirty="0" smtClean="0">
                <a:solidFill>
                  <a:srgbClr val="1B2327"/>
                </a:solidFill>
              </a:rPr>
              <a:t>The Principles of Art </a:t>
            </a:r>
            <a:r>
              <a:rPr lang="en-US" dirty="0" smtClean="0">
                <a:solidFill>
                  <a:srgbClr val="1B2327"/>
                </a:solidFill>
              </a:rPr>
              <a:t>are the guidelines that govern the way artists organize (arrange) the elements of art.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verage"/>
              <a:buNone/>
            </a:pPr>
            <a:r>
              <a:rPr lang="en-US" sz="1600" dirty="0" smtClean="0">
                <a:solidFill>
                  <a:srgbClr val="1B2327"/>
                </a:solidFill>
              </a:rPr>
              <a:t>1. CONTRAST: The arrangement of opposite elements (light vs. dark colors, rough vs. smooth textures, large vs. small shapes, etc.) in a piece so as to create </a:t>
            </a:r>
            <a:r>
              <a:rPr lang="en-US" sz="1600" b="1" dirty="0" smtClean="0">
                <a:solidFill>
                  <a:srgbClr val="1B2327"/>
                </a:solidFill>
              </a:rPr>
              <a:t>visual</a:t>
            </a:r>
            <a:r>
              <a:rPr lang="en-US" sz="1600" dirty="0" smtClean="0">
                <a:solidFill>
                  <a:srgbClr val="1B2327"/>
                </a:solidFill>
              </a:rPr>
              <a:t> interest, excitement and drama.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verage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005345" y="357233"/>
            <a:ext cx="2129741" cy="476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Principles of Art</a:t>
            </a:r>
            <a:endParaRPr sz="2000"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5913010" y="423388"/>
            <a:ext cx="3108629" cy="5173269"/>
          </a:xfrm>
          <a:prstGeom prst="rect">
            <a:avLst/>
          </a:prstGeom>
          <a:solidFill>
            <a:srgbClr val="AEC7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. VARIETY: The principle of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that adds interest to an artwork.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Variety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works through juxtaposition and contrast. When an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artist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places different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visual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elements next to one another, he/she is using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variety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. ... Principles of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bleed into one another. They overlap.</a:t>
            </a:r>
            <a:endParaRPr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5. OVERLAP: Overlapping in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is the placement of objects over one another in order to create the illusion of depth. </a:t>
            </a:r>
            <a:r>
              <a:rPr lang="en" sz="1500" b="1" dirty="0">
                <a:solidFill>
                  <a:schemeClr val="bg1">
                    <a:lumMod val="50000"/>
                  </a:schemeClr>
                </a:solidFill>
              </a:rPr>
              <a:t>Painting</a:t>
            </a:r>
            <a:r>
              <a:rPr lang="en" sz="1500" dirty="0">
                <a:solidFill>
                  <a:schemeClr val="bg1">
                    <a:lumMod val="50000"/>
                  </a:schemeClr>
                </a:solidFill>
              </a:rPr>
              <a:t> is a two-dimensional artistic expression. It has length and width but no depth.</a:t>
            </a:r>
            <a:endParaRPr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3450" y="-60400"/>
            <a:ext cx="9130500" cy="42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784300" y="-122175"/>
            <a:ext cx="4496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Arts Distance Learning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93975" y="-74800"/>
            <a:ext cx="3015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Fillmore Arts Center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7593575" y="-112425"/>
            <a:ext cx="1563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Ms Tsou</a:t>
            </a:r>
            <a:endParaRPr sz="2400" b="1"/>
          </a:p>
        </p:txBody>
      </p:sp>
      <p:sp>
        <p:nvSpPr>
          <p:cNvPr id="10" name="Google Shape;148;p21"/>
          <p:cNvSpPr txBox="1">
            <a:spLocks/>
          </p:cNvSpPr>
          <p:nvPr/>
        </p:nvSpPr>
        <p:spPr>
          <a:xfrm>
            <a:off x="119054" y="754159"/>
            <a:ext cx="5621989" cy="4802806"/>
          </a:xfrm>
          <a:prstGeom prst="rect">
            <a:avLst/>
          </a:prstGeom>
          <a:solidFill>
            <a:srgbClr val="AEC7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1. CONTRAST: The arrangement of opposite elements (light vs. dark colors, rough vs. smooth textures, large vs. small shapes, etc.) in a piece so as to create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visual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 interest, excitement and drama.</a:t>
            </a:r>
          </a:p>
          <a:p>
            <a:pPr marL="0" indent="0">
              <a:buFont typeface="Average"/>
              <a:buNone/>
            </a:pP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verage"/>
              <a:buNone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2. EMPHASIS: An area or object within the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artwork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 that draws attention and becomes a focal point. Subordination is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defined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 as minimizing or toning down other compositional elements in order to bring attention to the focal point. It is the largest object in the composition.</a:t>
            </a:r>
          </a:p>
          <a:p>
            <a:pPr marL="0" indent="0">
              <a:buFont typeface="Average"/>
              <a:buNone/>
            </a:pP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verage"/>
              <a:buNone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3. REPETITION: The recurrence of a particular line, pattern, shape, or other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visual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 elements in a single or part of the series. The production of something repetitive yet exciting is a challenge, as many consider the recurrence as boring and still. 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875</Words>
  <Application>Microsoft Macintosh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Slate</vt:lpstr>
      <vt:lpstr>Trashion Fashion</vt:lpstr>
      <vt:lpstr>PowerPoint Presentation</vt:lpstr>
      <vt:lpstr>May is a month to celebrate many events.  One of them is   Asian Pacific Islander Heritage Month </vt:lpstr>
      <vt:lpstr>Check out this outfit inspired by ninjas (who are from Asia) and created with garbage bags!</vt:lpstr>
      <vt:lpstr>Do you see the connection between this trashion fashion outfit and the emperor’s  clothes?</vt:lpstr>
      <vt:lpstr>More Trashion Fashion Outfits</vt:lpstr>
      <vt:lpstr>PowerPoint Presentation</vt:lpstr>
      <vt:lpstr>Objective: Students will design a functional Trash Fashion Outfit with Asian or other cultural inspiration</vt:lpstr>
      <vt:lpstr>Principles of Art</vt:lpstr>
      <vt:lpstr>What elements and  principles of art do you see in these designs?</vt:lpstr>
      <vt:lpstr>What elements and principles of art stand out when you look at these works?</vt:lpstr>
      <vt:lpstr>Trashion Fashion Design Steps:</vt:lpstr>
      <vt:lpstr>Materials:</vt:lpstr>
      <vt:lpstr>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Trashion Fashion</dc:title>
  <cp:lastModifiedBy>Tiik Pollet</cp:lastModifiedBy>
  <cp:revision>4</cp:revision>
  <dcterms:modified xsi:type="dcterms:W3CDTF">2020-05-18T18:15:43Z</dcterms:modified>
</cp:coreProperties>
</file>